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7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9" r:id="rId3"/>
    <p:sldId id="270" r:id="rId4"/>
    <p:sldId id="260" r:id="rId5"/>
    <p:sldId id="271" r:id="rId6"/>
    <p:sldId id="261" r:id="rId7"/>
    <p:sldId id="263" r:id="rId8"/>
    <p:sldId id="264" r:id="rId9"/>
    <p:sldId id="272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G Times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G Times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G Times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G Times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G 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G 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G 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G 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G Times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43"/>
  </p:normalViewPr>
  <p:slideViewPr>
    <p:cSldViewPr>
      <p:cViewPr varScale="1">
        <p:scale>
          <a:sx n="87" d="100"/>
          <a:sy n="87" d="100"/>
        </p:scale>
        <p:origin x="749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652539A-79FB-4E08-829A-516A56D94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8199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8C8C3-DFCB-4694-A228-A8210CEA1B53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27C29-6229-4469-A006-D958A4F1A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704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B283B0-902C-4171-B9F4-E24C1B6B16F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32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FEEFDE-1E5C-4A40-BE18-E997F4CF343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162D3B-FE2B-4B18-A13D-B94D9418546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94804-281E-4F3A-B5CE-95F48C30480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423FB1-7FF2-43BD-B925-7847A6661D3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746D07-46A2-4703-A14B-E1671CA6779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6E2B1E-CAA5-46CA-9C0F-5806876A52E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0AD5B-723F-4258-A242-212F2E2FBC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DA77F2-3B33-497D-9265-3C8BB38AB5A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106220-C199-420D-9D31-7CE239FDFF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2C646B-03F8-47EF-B3B2-550E47D9DC6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02748B61-F743-4FCA-B081-69BD45D73C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FE244B92-AFF3-4DE0-818C-38874BF402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sz="5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Presenting Your Business Opportunity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93577" y="3048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sz="5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Opportunity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600200"/>
            <a:ext cx="7772400" cy="411480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How much money are you seeking? </a:t>
            </a:r>
            <a:endParaRPr lang="en-US" sz="2800" i="1" dirty="0"/>
          </a:p>
          <a:p>
            <a:r>
              <a:rPr lang="en-US" sz="2800" dirty="0"/>
              <a:t>List Uses of funding &amp; key milestones (consider a timeline chart to depict these)</a:t>
            </a:r>
          </a:p>
          <a:p>
            <a:pPr>
              <a:buNone/>
            </a:pPr>
            <a:endParaRPr lang="en-US" sz="2800" dirty="0"/>
          </a:p>
          <a:p>
            <a:pPr>
              <a:buNone/>
            </a:pPr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Identify Your Liquidation Strategy</a:t>
            </a:r>
          </a:p>
          <a:p>
            <a:r>
              <a:rPr lang="en-US" sz="2800" dirty="0"/>
              <a:t>Do NOT Mention Percentage of Equity You Would Consider Selling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143000" y="3657600"/>
            <a:ext cx="7086600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 rot="5400000">
            <a:off x="876300" y="3771900"/>
            <a:ext cx="5334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 rot="5400000">
            <a:off x="3505200" y="3657600"/>
            <a:ext cx="3048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 rot="5400000">
            <a:off x="4724400" y="3657600"/>
            <a:ext cx="3048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 rot="5400000">
            <a:off x="5867400" y="3657600"/>
            <a:ext cx="3048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 rot="5400000">
            <a:off x="6934200" y="3657600"/>
            <a:ext cx="3048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rot="5400000">
            <a:off x="2286000" y="3657600"/>
            <a:ext cx="3048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1103177" y="3908048"/>
            <a:ext cx="80182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400" dirty="0">
                <a:latin typeface="+mn-lt"/>
              </a:rPr>
              <a:t>Secure </a:t>
            </a:r>
          </a:p>
          <a:p>
            <a:pPr>
              <a:buNone/>
            </a:pPr>
            <a:r>
              <a:rPr lang="en-US" sz="1400" dirty="0">
                <a:latin typeface="+mn-lt"/>
              </a:rPr>
              <a:t>license</a:t>
            </a:r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05000" y="3886200"/>
            <a:ext cx="990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400" dirty="0">
                <a:latin typeface="+mn-lt"/>
              </a:rPr>
              <a:t>Prototype comp</a:t>
            </a:r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276600" y="3810000"/>
            <a:ext cx="8018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400" dirty="0">
                <a:latin typeface="+mn-lt"/>
              </a:rPr>
              <a:t>510k</a:t>
            </a:r>
          </a:p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495800" y="3733800"/>
            <a:ext cx="1143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400" dirty="0">
                <a:latin typeface="+mn-lt"/>
              </a:rPr>
              <a:t>Commercial partner</a:t>
            </a:r>
          </a:p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751377" y="3755648"/>
            <a:ext cx="80182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400" dirty="0">
                <a:latin typeface="+mn-lt"/>
              </a:rPr>
              <a:t>First Sale</a:t>
            </a:r>
          </a:p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705600" y="3810000"/>
            <a:ext cx="8018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400" dirty="0">
                <a:latin typeface="+mn-lt"/>
              </a:rPr>
              <a:t>M&amp;A</a:t>
            </a:r>
          </a:p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62000" y="3209092"/>
            <a:ext cx="8018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400" dirty="0">
                <a:latin typeface="+mn-lt"/>
              </a:rPr>
              <a:t>2012</a:t>
            </a:r>
          </a:p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133600" y="3276600"/>
            <a:ext cx="8018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400" dirty="0">
                <a:latin typeface="+mn-lt"/>
              </a:rPr>
              <a:t>2013</a:t>
            </a:r>
          </a:p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352800" y="3276600"/>
            <a:ext cx="8018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400" dirty="0">
                <a:latin typeface="+mn-lt"/>
              </a:rPr>
              <a:t>2014</a:t>
            </a:r>
          </a:p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608377" y="3276600"/>
            <a:ext cx="8018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400" dirty="0">
                <a:latin typeface="+mn-lt"/>
              </a:rPr>
              <a:t>2015</a:t>
            </a:r>
          </a:p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675177" y="3276600"/>
            <a:ext cx="8018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400" dirty="0">
                <a:latin typeface="+mn-lt"/>
              </a:rPr>
              <a:t>2016</a:t>
            </a:r>
          </a:p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781800" y="3276600"/>
            <a:ext cx="8018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400" dirty="0">
                <a:latin typeface="+mn-lt"/>
              </a:rPr>
              <a:t>2017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5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Closing Slide</a:t>
            </a:r>
            <a:endParaRPr lang="en-US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Summary of Opportunity</a:t>
            </a:r>
          </a:p>
          <a:p>
            <a:r>
              <a:rPr lang="en-US" sz="4000" dirty="0"/>
              <a:t>Your Contact Information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sz="5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Problem</a:t>
            </a:r>
            <a:endParaRPr 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838200" y="1752600"/>
            <a:ext cx="7696200" cy="4114800"/>
          </a:xfrm>
          <a:ln>
            <a:solidFill>
              <a:schemeClr val="tx1"/>
            </a:solidFill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>
              <a:defRPr/>
            </a:pPr>
            <a:r>
              <a:rPr lang="en-US" sz="3600" dirty="0"/>
              <a:t>Key market problems/ needs being addressed</a:t>
            </a:r>
          </a:p>
          <a:p>
            <a:pPr>
              <a:defRPr/>
            </a:pPr>
            <a:r>
              <a:rPr lang="en-US" sz="3600" dirty="0"/>
              <a:t>Define the business opportunity</a:t>
            </a:r>
          </a:p>
          <a:p>
            <a:pPr>
              <a:defRPr/>
            </a:pPr>
            <a:r>
              <a:rPr lang="en-US" sz="3600" dirty="0"/>
              <a:t>Illustrate with Pictures</a:t>
            </a:r>
          </a:p>
          <a:p>
            <a:pPr>
              <a:defRPr/>
            </a:pPr>
            <a:r>
              <a:rPr lang="en-US" sz="3600" dirty="0"/>
              <a:t>Tell Short Story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sz="5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Solution</a:t>
            </a:r>
            <a:r>
              <a:rPr lang="en-US" dirty="0"/>
              <a:t> 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914400" y="1752600"/>
            <a:ext cx="7696200" cy="4114800"/>
          </a:xfrm>
          <a:ln>
            <a:solidFill>
              <a:schemeClr val="tx1"/>
            </a:solidFill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>
              <a:defRPr/>
            </a:pPr>
            <a:r>
              <a:rPr lang="en-US" sz="3600" dirty="0"/>
              <a:t>Show how Your Product/Service solves Problem or Satisfies Need</a:t>
            </a:r>
          </a:p>
          <a:p>
            <a:pPr>
              <a:defRPr/>
            </a:pPr>
            <a:r>
              <a:rPr lang="en-US" sz="3600" dirty="0"/>
              <a:t>Emphasize Benefits of Your Product/Service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5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Product/Service</a:t>
            </a: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Use Picture (s)</a:t>
            </a:r>
          </a:p>
          <a:p>
            <a:r>
              <a:rPr lang="en-US" sz="4000" dirty="0"/>
              <a:t>List Features, Functions and Benefits</a:t>
            </a:r>
          </a:p>
          <a:p>
            <a:r>
              <a:rPr lang="en-US" sz="4000" dirty="0"/>
              <a:t>Outline Intellectual Property position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38200"/>
            <a:ext cx="7772400" cy="533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Competitive Analysis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81000" y="1600200"/>
            <a:ext cx="8382000" cy="1905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400" dirty="0"/>
              <a:t>Summarize competitive products &amp; technologies and define your competitive advantages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/>
              <a:t>Consider a Competitive Matrix comparing your technology against competitive products / technologies for key user features such as cost, performance, ease of use, etc.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19200" y="3276600"/>
          <a:ext cx="6934200" cy="2931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3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Key Feature 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Key Feature 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Key Feature</a:t>
                      </a:r>
                      <a:r>
                        <a:rPr lang="en-US" baseline="0" dirty="0"/>
                        <a:t> 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Key Feature 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Your 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Competitive Product </a:t>
                      </a:r>
                      <a:r>
                        <a:rPr lang="en-US" baseline="0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Competitive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Product </a:t>
                      </a:r>
                      <a:r>
                        <a:rPr lang="en-US" baseline="0" dirty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Competitive Product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Market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Describe </a:t>
            </a:r>
            <a:r>
              <a:rPr lang="en-US" i="1" dirty="0"/>
              <a:t>Who</a:t>
            </a:r>
            <a:r>
              <a:rPr lang="en-US" dirty="0"/>
              <a:t> Will Pay Money For Your Product/Service</a:t>
            </a:r>
          </a:p>
          <a:p>
            <a:r>
              <a:rPr lang="en-US" dirty="0"/>
              <a:t>How </a:t>
            </a:r>
            <a:r>
              <a:rPr lang="en-US" i="1" dirty="0"/>
              <a:t>Large</a:t>
            </a:r>
            <a:r>
              <a:rPr lang="en-US" dirty="0"/>
              <a:t> is Your Market?</a:t>
            </a:r>
          </a:p>
          <a:p>
            <a:r>
              <a:rPr lang="en-US" dirty="0"/>
              <a:t>Summarize the regulatory requirements that company will have to address to bring your technology/product to market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Sales Channel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4000" i="1"/>
              <a:t>Who</a:t>
            </a:r>
            <a:r>
              <a:rPr lang="en-US" sz="4000"/>
              <a:t> is Going To Sell Your Product?</a:t>
            </a:r>
          </a:p>
          <a:p>
            <a:r>
              <a:rPr lang="en-US" sz="4000"/>
              <a:t>How Do They </a:t>
            </a:r>
            <a:r>
              <a:rPr lang="en-US" sz="4000" i="1"/>
              <a:t>Reach</a:t>
            </a:r>
            <a:r>
              <a:rPr lang="en-US" sz="4000"/>
              <a:t> The End Customer?</a:t>
            </a:r>
          </a:p>
          <a:p>
            <a:r>
              <a:rPr lang="en-US" sz="4000"/>
              <a:t>How Are They </a:t>
            </a:r>
            <a:r>
              <a:rPr lang="en-US" sz="4000" i="1"/>
              <a:t>Paid</a:t>
            </a:r>
            <a:r>
              <a:rPr lang="en-US" sz="4000"/>
              <a:t> or </a:t>
            </a:r>
            <a:r>
              <a:rPr lang="en-US" sz="4000" i="1"/>
              <a:t>Commissioned</a:t>
            </a:r>
            <a:r>
              <a:rPr lang="en-US" sz="4000"/>
              <a:t>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5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Management</a:t>
            </a:r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Describe Management Team Qualifications</a:t>
            </a:r>
          </a:p>
          <a:p>
            <a:pPr lvl="1"/>
            <a:r>
              <a:rPr lang="en-US" sz="3600" dirty="0"/>
              <a:t>List names of key management, title in the company, and brief summary of qualifications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8001000" cy="1104900"/>
          </a:xfrm>
        </p:spPr>
        <p:txBody>
          <a:bodyPr/>
          <a:lstStyle/>
          <a:p>
            <a:pPr>
              <a:defRPr/>
            </a:pPr>
            <a:r>
              <a:rPr lang="en-US" sz="5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Financial Projections</a:t>
            </a:r>
            <a:endParaRPr lang="en-US" sz="5400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600200"/>
            <a:ext cx="7772400" cy="4114800"/>
          </a:xfrm>
        </p:spPr>
        <p:txBody>
          <a:bodyPr>
            <a:normAutofit fontScale="92500" lnSpcReduction="10000"/>
          </a:bodyPr>
          <a:lstStyle/>
          <a:p>
            <a:r>
              <a:rPr lang="en-US" sz="4000" dirty="0"/>
              <a:t>Level of detail depends on type of company</a:t>
            </a:r>
          </a:p>
          <a:p>
            <a:r>
              <a:rPr lang="en-US" sz="4000" dirty="0"/>
              <a:t>Typically show 3 -5 years:</a:t>
            </a:r>
          </a:p>
          <a:p>
            <a:pPr lvl="1"/>
            <a:r>
              <a:rPr lang="en-US" sz="3600" dirty="0"/>
              <a:t>Projected Revenue</a:t>
            </a:r>
          </a:p>
          <a:p>
            <a:pPr lvl="1"/>
            <a:r>
              <a:rPr lang="en-US" sz="4000" dirty="0"/>
              <a:t>Projected Head Count</a:t>
            </a:r>
          </a:p>
          <a:p>
            <a:pPr lvl="1"/>
            <a:r>
              <a:rPr lang="en-US" sz="4000" dirty="0"/>
              <a:t>Projected Breakeven</a:t>
            </a:r>
            <a:endParaRPr lang="en-US" sz="3600" dirty="0"/>
          </a:p>
          <a:p>
            <a:pPr>
              <a:buNone/>
            </a:pPr>
            <a:r>
              <a:rPr lang="en-US" sz="2400" b="1" i="1" dirty="0"/>
              <a:t>Don’t be or say your numbers are conservative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294</TotalTime>
  <Words>300</Words>
  <Application>Microsoft Office PowerPoint</Application>
  <PresentationFormat>On-screen Show (4:3)</PresentationFormat>
  <Paragraphs>67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CG Times</vt:lpstr>
      <vt:lpstr>Constantia</vt:lpstr>
      <vt:lpstr>Wingdings 2</vt:lpstr>
      <vt:lpstr>Flow</vt:lpstr>
      <vt:lpstr>Presenting Your Business Opportunity</vt:lpstr>
      <vt:lpstr>Problem</vt:lpstr>
      <vt:lpstr>Solution </vt:lpstr>
      <vt:lpstr>Product/Service</vt:lpstr>
      <vt:lpstr>Competitive Analysis</vt:lpstr>
      <vt:lpstr>Market</vt:lpstr>
      <vt:lpstr>Sales Channel</vt:lpstr>
      <vt:lpstr>Management</vt:lpstr>
      <vt:lpstr>Financial Projections</vt:lpstr>
      <vt:lpstr>Opportunity</vt:lpstr>
      <vt:lpstr>Closing Slide</vt:lpstr>
    </vt:vector>
  </TitlesOfParts>
  <Company>Mind Your Business,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Presenting Your Business</dc:title>
  <dc:creator>Betsy Montague</dc:creator>
  <cp:lastModifiedBy>Allison Rogers</cp:lastModifiedBy>
  <cp:revision>51</cp:revision>
  <cp:lastPrinted>2001-01-05T14:22:16Z</cp:lastPrinted>
  <dcterms:created xsi:type="dcterms:W3CDTF">1999-07-01T01:11:01Z</dcterms:created>
  <dcterms:modified xsi:type="dcterms:W3CDTF">2026-07-31T17:57:23Z</dcterms:modified>
</cp:coreProperties>
</file>